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DD030-2C1E-4DF0-BB28-A0B751CF238D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069C1-D502-4EF9-9018-F0439DEB2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81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DD030-2C1E-4DF0-BB28-A0B751CF238D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069C1-D502-4EF9-9018-F0439DEB2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540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8000" b="0" smtClean="0">
                <a:latin typeface="DFGSNGyoSho-W5" panose="03000500010101010101" pitchFamily="66" charset="-128"/>
                <a:ea typeface="DFGSNGyoSho-W5" panose="03000500010101010101" pitchFamily="66" charset="-128"/>
              </a:rPr>
              <a:t>コイヌの</a:t>
            </a:r>
            <a:r>
              <a:rPr lang="ja-JP" altLang="en-US" sz="8000" smtClean="0">
                <a:latin typeface="DFGSNGyoSho-W5" panose="03000500010101010101" pitchFamily="66" charset="-128"/>
                <a:ea typeface="DFGSNGyoSho-W5" panose="03000500010101010101" pitchFamily="66" charset="-128"/>
              </a:rPr>
              <a:t>ネタ</a:t>
            </a:r>
            <a:r>
              <a:rPr lang="ja-JP" altLang="en-US" sz="8000" b="0" smtClean="0">
                <a:latin typeface="DFGSNGyoSho-W5" panose="03000500010101010101" pitchFamily="66" charset="-128"/>
                <a:ea typeface="DFGSNGyoSho-W5" panose="03000500010101010101" pitchFamily="66" charset="-128"/>
              </a:rPr>
              <a:t>帳</a:t>
            </a:r>
            <a:r>
              <a:rPr lang="ja-JP" altLang="en-US" sz="2400" smtClean="0">
                <a:solidFill>
                  <a:srgbClr val="FF0000"/>
                </a:solidFill>
                <a:latin typeface="DFGSNGyoSho-W5" panose="03000500010101010101" pitchFamily="66" charset="-128"/>
                <a:ea typeface="DFGSNGyoSho-W5" panose="03000500010101010101" pitchFamily="66" charset="-128"/>
              </a:rPr>
              <a:t>☆スペシャル☆</a:t>
            </a:r>
            <a:endParaRPr lang="zh-CN" altLang="en-US" sz="2400" dirty="0">
              <a:solidFill>
                <a:srgbClr val="FF0000"/>
              </a:solidFill>
              <a:latin typeface="DFGSNGyoSho-W5" panose="03000500010101010101" pitchFamily="66" charset="-128"/>
              <a:ea typeface="DFGSNGyoSho-W5" panose="03000500010101010101" pitchFamily="66" charset="-128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98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77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57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64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5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76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01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67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08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12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44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6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12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24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41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13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94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13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69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43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43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5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55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19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8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41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55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17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00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60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74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11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45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9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21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44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36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71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77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46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754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99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70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86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3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52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99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807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32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294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60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81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259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8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645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808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09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311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334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Bef>
                <a:spcPts val="1000"/>
              </a:spcBef>
            </a:pPr>
            <a:r>
              <a:rPr lang="en-US" altLang="ja-JP" sz="48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※</a:t>
            </a:r>
            <a:r>
              <a:rPr lang="ja-JP" altLang="en-US" sz="48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日本の国民の祝日一覧</a:t>
            </a:r>
            <a:endParaRPr lang="zh-CN" altLang="en-US" sz="48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48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697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97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98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731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81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190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183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3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78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Office PowerPoint</Application>
  <PresentationFormat>宽屏</PresentationFormat>
  <Paragraphs>2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8" baseType="lpstr">
      <vt:lpstr>A-OTF Shinsei Kaisho CBSK1 Pro</vt:lpstr>
      <vt:lpstr>DFGSNGyoSho-W5</vt:lpstr>
      <vt:lpstr>宋体</vt:lpstr>
      <vt:lpstr>Arial</vt:lpstr>
      <vt:lpstr>Calibri</vt:lpstr>
      <vt:lpstr>Calibri Light</vt:lpstr>
      <vt:lpstr>Office 主题</vt:lpstr>
      <vt:lpstr>コイヌのネタ帳☆スペシャル☆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※日本の国民の祝日一覧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コイヌのネタ帳☆スペシャル☆</dc:title>
  <dc:creator>weijing huang</dc:creator>
  <cp:lastModifiedBy>weijing huang</cp:lastModifiedBy>
  <cp:revision>1</cp:revision>
  <dcterms:created xsi:type="dcterms:W3CDTF">2016-06-18T15:30:35Z</dcterms:created>
  <dcterms:modified xsi:type="dcterms:W3CDTF">2016-06-18T15:30:36Z</dcterms:modified>
</cp:coreProperties>
</file>